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82" r:id="rId6"/>
    <p:sldId id="261" r:id="rId7"/>
    <p:sldId id="272" r:id="rId8"/>
    <p:sldId id="267" r:id="rId9"/>
    <p:sldId id="268" r:id="rId10"/>
    <p:sldId id="269" r:id="rId11"/>
    <p:sldId id="270" r:id="rId12"/>
    <p:sldId id="274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5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95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1.png"/><Relationship Id="rId7" Type="http://schemas.openxmlformats.org/officeDocument/2006/relationships/tags" Target="../tags/tag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2.png"/><Relationship Id="rId7" Type="http://schemas.openxmlformats.org/officeDocument/2006/relationships/tags" Target="../tags/tag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2.png"/><Relationship Id="rId7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3.png"/><Relationship Id="rId7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2.png"/><Relationship Id="rId7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9.png"/><Relationship Id="rId15" Type="http://schemas.openxmlformats.org/officeDocument/2006/relationships/tags" Target="../tags/tag10.xml"/><Relationship Id="rId14" Type="http://schemas.openxmlformats.org/officeDocument/2006/relationships/image" Target="../media/image28.png"/><Relationship Id="rId13" Type="http://schemas.openxmlformats.org/officeDocument/2006/relationships/tags" Target="../tags/tag9.xml"/><Relationship Id="rId12" Type="http://schemas.openxmlformats.org/officeDocument/2006/relationships/image" Target="../media/image27.png"/><Relationship Id="rId11" Type="http://schemas.openxmlformats.org/officeDocument/2006/relationships/tags" Target="../tags/tag8.xml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11.xml"/><Relationship Id="rId7" Type="http://schemas.openxmlformats.org/officeDocument/2006/relationships/image" Target="../media/image3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5.png"/><Relationship Id="rId16" Type="http://schemas.openxmlformats.org/officeDocument/2006/relationships/tags" Target="../tags/tag15.xml"/><Relationship Id="rId15" Type="http://schemas.openxmlformats.org/officeDocument/2006/relationships/image" Target="../media/image34.png"/><Relationship Id="rId14" Type="http://schemas.openxmlformats.org/officeDocument/2006/relationships/tags" Target="../tags/tag14.xml"/><Relationship Id="rId13" Type="http://schemas.openxmlformats.org/officeDocument/2006/relationships/image" Target="../media/image33.png"/><Relationship Id="rId12" Type="http://schemas.openxmlformats.org/officeDocument/2006/relationships/tags" Target="../tags/tag13.xml"/><Relationship Id="rId11" Type="http://schemas.openxmlformats.org/officeDocument/2006/relationships/image" Target="../media/image32.png"/><Relationship Id="rId10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8.png"/><Relationship Id="rId7" Type="http://schemas.openxmlformats.org/officeDocument/2006/relationships/tags" Target="../tags/tag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9.png"/><Relationship Id="rId7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0.png"/><Relationship Id="rId7" Type="http://schemas.openxmlformats.org/officeDocument/2006/relationships/tags" Target="../tags/tag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Huanzg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845" y="1295400"/>
            <a:ext cx="1178306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Plug-in Diffusion Model for Sequential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25000" y="5270500"/>
            <a:ext cx="180911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pic>
        <p:nvPicPr>
          <p:cNvPr id="25" name="图片 24" descr="G3GT1$Q~5}@WS}B873RHQI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2273935"/>
            <a:ext cx="12192000" cy="18815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20970" y="4540250"/>
            <a:ext cx="2170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CODE:NO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TMS3141V~HJAG037H%]H{TH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4315" y="1897380"/>
            <a:ext cx="11896725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KVAG}$VHPU6QVFE}IV2Y[)L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2400" y="1676400"/>
            <a:ext cx="11889105" cy="43611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7000" y="3657600"/>
            <a:ext cx="5492750" cy="8623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lang="en-US" sz="1800" dirty="0">
                <a:latin typeface="Arial" panose="020B0604020202020204"/>
                <a:cs typeface="Arial" panose="020B0604020202020204"/>
              </a:rPr>
              <a:t>(2)</a:t>
            </a:r>
            <a:r>
              <a:rPr sz="1800" dirty="0">
                <a:latin typeface="Arial" panose="020B0604020202020204"/>
                <a:cs typeface="Arial" panose="020B0604020202020204"/>
              </a:rPr>
              <a:t>These DM-based methods are primarily proposed for collaborative filtering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failing to fully integrate the time-aware sequential behavioral information. 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7"/>
          <p:cNvSpPr txBox="1"/>
          <p:nvPr>
            <p:custDataLst>
              <p:tags r:id="rId7"/>
            </p:custDataLst>
          </p:nvPr>
        </p:nvSpPr>
        <p:spPr>
          <a:xfrm>
            <a:off x="6400800" y="2133600"/>
            <a:ext cx="5169535" cy="137604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lang="en-US" sz="1800" dirty="0">
                <a:latin typeface="Arial" panose="020B0604020202020204"/>
                <a:cs typeface="Arial" panose="020B0604020202020204"/>
              </a:rPr>
              <a:t>(1)</a:t>
            </a:r>
            <a:r>
              <a:rPr sz="1800" dirty="0">
                <a:latin typeface="Arial" panose="020B0604020202020204"/>
                <a:cs typeface="Arial" panose="020B0604020202020204"/>
              </a:rPr>
              <a:t>these methods merely utilize the highest-scored item as the final prediction in recommendation, overlooking users’ preferences towards other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items in corpus and struggling with data sparsity issue.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1" name="图片 20" descr="8V%GS9@U[TRE%UYTJ@`T({I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600" y="1981200"/>
            <a:ext cx="5572125" cy="2947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M8GXFEJ}8Q1_UCI1)YRUU%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90800" y="1666240"/>
            <a:ext cx="699135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 descr="$VRYBM3(RI3LW1VWYTD(%}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1113155"/>
            <a:ext cx="11017885" cy="5744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 descr="M8GXFEJ}8Q1_UCI1)YRUU%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200" y="1447800"/>
            <a:ext cx="6189345" cy="3438525"/>
          </a:xfrm>
          <a:prstGeom prst="rect">
            <a:avLst/>
          </a:prstGeom>
        </p:spPr>
      </p:pic>
      <p:pic>
        <p:nvPicPr>
          <p:cNvPr id="23" name="图片 22" descr="P6N{[3D@5PA4`C7(Z7P$TH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39000" y="1981200"/>
            <a:ext cx="3876675" cy="523875"/>
          </a:xfrm>
          <a:prstGeom prst="rect">
            <a:avLst/>
          </a:prstGeom>
        </p:spPr>
      </p:pic>
      <p:pic>
        <p:nvPicPr>
          <p:cNvPr id="26" name="图片 25" descr="N4SORB5OX(V3CA89IRQE[U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24600" y="4114800"/>
            <a:ext cx="5886450" cy="523875"/>
          </a:xfrm>
          <a:prstGeom prst="rect">
            <a:avLst/>
          </a:prstGeom>
        </p:spPr>
      </p:pic>
      <p:pic>
        <p:nvPicPr>
          <p:cNvPr id="17" name="图片 16" descr="4T`2J[}ULY0[3SD0VA)~38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69785" y="2743200"/>
            <a:ext cx="4429125" cy="314325"/>
          </a:xfrm>
          <a:prstGeom prst="rect">
            <a:avLst/>
          </a:prstGeom>
        </p:spPr>
      </p:pic>
      <p:pic>
        <p:nvPicPr>
          <p:cNvPr id="18" name="图片 17" descr="QZMF6RABAX9645NJH}OA$X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620000" y="3429000"/>
            <a:ext cx="3648075" cy="333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17059959504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447800"/>
            <a:ext cx="5330190" cy="3948430"/>
          </a:xfrm>
          <a:prstGeom prst="rect">
            <a:avLst/>
          </a:prstGeom>
        </p:spPr>
      </p:pic>
      <p:pic>
        <p:nvPicPr>
          <p:cNvPr id="19" name="图片 18" descr="92}3BYP1J66Q8BM`()GJ{`H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467350" y="2514600"/>
            <a:ext cx="6257925" cy="733425"/>
          </a:xfrm>
          <a:prstGeom prst="rect">
            <a:avLst/>
          </a:prstGeom>
        </p:spPr>
      </p:pic>
      <p:pic>
        <p:nvPicPr>
          <p:cNvPr id="20" name="图片 19" descr="`%L8{564NTVJNHF)TH]FR[R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91200" y="1905000"/>
            <a:ext cx="3629025" cy="438150"/>
          </a:xfrm>
          <a:prstGeom prst="rect">
            <a:avLst/>
          </a:prstGeom>
        </p:spPr>
      </p:pic>
      <p:pic>
        <p:nvPicPr>
          <p:cNvPr id="22" name="图片 21" descr="(UX8$GW8GQGCWO7{J%H@7]B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486400" y="3352800"/>
            <a:ext cx="6115050" cy="752475"/>
          </a:xfrm>
          <a:prstGeom prst="rect">
            <a:avLst/>
          </a:prstGeom>
        </p:spPr>
      </p:pic>
      <p:pic>
        <p:nvPicPr>
          <p:cNvPr id="26" name="图片 25" descr="CT2OEX~J[6NN~8MHZX`Z}UM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467350" y="4343400"/>
            <a:ext cx="6276975" cy="1457325"/>
          </a:xfrm>
          <a:prstGeom prst="rect">
            <a:avLst/>
          </a:prstGeom>
        </p:spPr>
      </p:pic>
      <p:pic>
        <p:nvPicPr>
          <p:cNvPr id="27" name="图片 26" descr="Z[V`9BWLAH8C47YRV`RRHID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391400" y="5943600"/>
            <a:ext cx="42672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_7X8FV[L[{V]~6N1Y8_%8$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43200" y="2057400"/>
            <a:ext cx="6414135" cy="2802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{G2OMBJ_FHFYT)0[4@6$RVU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7020" y="1358265"/>
            <a:ext cx="11606530" cy="5449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`M1HWF{NY0{AFB_S~DQ%P{J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2080" y="1981200"/>
            <a:ext cx="11887200" cy="40944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OGYwNjYwYTljYzFiN2JhNTk4MTBhZjhiYzI1NGM5YjA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2624</Words>
  <Application>WPS 演示</Application>
  <PresentationFormat>On-screen Show (4:3)</PresentationFormat>
  <Paragraphs>164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14</cp:revision>
  <dcterms:created xsi:type="dcterms:W3CDTF">2023-09-17T03:47:00Z</dcterms:created>
  <dcterms:modified xsi:type="dcterms:W3CDTF">2024-01-25T11:10:27Z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2023-09-20T16:00:00Z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2052-12.1.0.16120</vt:lpwstr>
  </property>
</Properties>
</file>